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man Shabbir" userId="126ecec539d06485" providerId="LiveId" clId="{BC2A4FBD-CA43-4A79-B81C-DBD8B8D1C1BB}"/>
    <pc:docChg chg="modSld">
      <pc:chgData name="Aiman Shabbir" userId="126ecec539d06485" providerId="LiveId" clId="{BC2A4FBD-CA43-4A79-B81C-DBD8B8D1C1BB}" dt="2025-04-27T09:10:53.104" v="0" actId="1076"/>
      <pc:docMkLst>
        <pc:docMk/>
      </pc:docMkLst>
      <pc:sldChg chg="modSp mod">
        <pc:chgData name="Aiman Shabbir" userId="126ecec539d06485" providerId="LiveId" clId="{BC2A4FBD-CA43-4A79-B81C-DBD8B8D1C1BB}" dt="2025-04-27T09:10:53.104" v="0" actId="1076"/>
        <pc:sldMkLst>
          <pc:docMk/>
          <pc:sldMk cId="4200925413" sldId="256"/>
        </pc:sldMkLst>
        <pc:picChg chg="mod">
          <ac:chgData name="Aiman Shabbir" userId="126ecec539d06485" providerId="LiveId" clId="{BC2A4FBD-CA43-4A79-B81C-DBD8B8D1C1BB}" dt="2025-04-27T09:10:53.104" v="0" actId="1076"/>
          <ac:picMkLst>
            <pc:docMk/>
            <pc:sldMk cId="4200925413" sldId="256"/>
            <ac:picMk id="7" creationId="{7F985DC6-1C18-74DE-0BBB-16E9FD5AC99A}"/>
          </ac:picMkLst>
        </pc:pic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A0030-B6FB-2835-5F07-900E2D7932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CC3016-749B-7936-54B4-E95CA9F2C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6FF553-D128-5B35-E331-1FBC8BB22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0FEB5-D848-F2E2-19E8-11D502920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E5C45-6D05-60D8-3AE6-71851ACB9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568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32030-E439-8A7E-CA6A-39405C56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456FC0-D329-BC65-2A26-F633CC70D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579F5-A2AB-23B2-D2CC-3A0ACC280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B0C2C-BC55-4F2C-6EBA-A9CFB6EBB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0082-673B-4A4B-D1C7-01137FF51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412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69E6B0-EC20-2F11-01EA-9834638D4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7F003D-7402-E9A6-83DF-EE43035FD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0CB5B-86D5-39BA-41C9-871E083A9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2B27D-84A7-C255-8A91-CB576C873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A7180-1E6D-44EF-991F-BC7F74E69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7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A762-BE1D-DC9C-22B3-C03988AAA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AECC3-FF1E-7E77-3BEC-48C325FDA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8BB45-3AEF-99E0-1034-C941D1B7B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CE2F5-39AC-8A3C-93E1-EC05BEA2B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2CF89-0A9E-0FD5-60D2-87CF50B1F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300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A86EE-4814-E6C9-CA27-87DD6F215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85DB63-CA6D-DE57-388C-38BCC5668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96103-C652-2300-4263-C8EC599B8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63773-1959-8C88-DAF4-3AD5AC74F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4166F-A299-1D7C-A401-2EBE31BAA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814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58F9E-975D-2C44-10F4-18878B58C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D227C-37F0-CB19-3E4C-9B55291909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5DBF57-1C0A-9322-AD56-AEF43FD95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30A4F-2D7C-5BAE-0D45-945339FD6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34B57-D9E0-3D8F-AA21-648642FEF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2F628-B439-CC92-08A4-744860039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1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180FF-6877-AC3B-6FE3-BA2FF3F72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05840-012E-92BB-E43F-BA745E4DF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897E5E-120D-FECD-F2F5-7C70213B1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3226E8-FFC6-44B8-5BFF-1AA1F56408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3E02F0-2B66-2078-FFA5-69F095E819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5FEDB8-BFA8-9DE4-FCA1-B7A8D5F82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F8CE56-C352-B09F-BF25-EC5E6F962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308052-9703-8850-4137-2D4F454FD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481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CFA29-CCE7-EB0C-E640-23E734F8E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BF513D-E05E-1B78-3FF8-627FC0B5B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1868FD-4563-50EE-3D5A-B740A2E97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2DCE2D-CB99-68D3-AA5D-D07531E71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28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8513DB-09EE-54A1-220D-276DDCF91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1B4AA5-D4C3-F6D2-B3B7-AC97ACB9C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59E7CF-3D29-671C-AA2A-959AB672C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23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A0528-B494-C6C6-CF24-354725E0F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9672E-8F7B-6A33-1E31-C26367C3E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BFD29B-0AE0-3BD3-8639-DD83CED656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C14FD-5C1C-6285-ABA8-C049C5C68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0087FC-6143-A010-99F9-37DEE5B31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BEC94A-519F-770F-1FC0-87FC71A7C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17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BFD3-BED6-8C6C-C2A4-F83BF35A0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BDAF93-3CD3-7A6A-B201-1C4BF29ED5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D0497-775C-6B54-5CEC-3EF9F73A09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1FA61-E91B-B507-2D73-BC077D819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DDC2C1-7D6E-7D9F-DFD8-862AA3802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90A4F0-781F-C9C1-5122-A41938D99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293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C9C1B7-F528-38D2-EB71-D6B9E4AAD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CA23F-E408-D46F-E8C9-ED161B71B4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7D481-528B-3A62-3076-17D0E781C8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C5C151-FAFC-4595-B246-3057D912848F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94BDF-D2BA-FC5C-3E9D-5C2207FEC7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26EA6-0E62-E760-1866-C44EB96BCF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667FFD-5293-4105-A6FC-57919E5EE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01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B00E7-DC37-88A5-1F13-00524B4E86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0DF802-13FD-2EEE-EF01-769E90DB46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7F985DC6-1C18-74DE-0BBB-16E9FD5AC9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2550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92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130"/>
    </mc:Choice>
    <mc:Fallback xmlns="">
      <p:transition spd="slow" advTm="69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Aiman Shabbir</dc:creator>
  <cp:lastModifiedBy>Aiman Shabbir</cp:lastModifiedBy>
  <cp:revision>2</cp:revision>
  <dcterms:created xsi:type="dcterms:W3CDTF">2025-04-27T08:55:02Z</dcterms:created>
  <dcterms:modified xsi:type="dcterms:W3CDTF">2025-04-27T09:10:55Z</dcterms:modified>
</cp:coreProperties>
</file>

<file path=docProps/thumbnail.jpeg>
</file>